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70583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53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Promouvoir la/les langue(s) de scolarisation (FEUILLE DE ROUTE)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B606D8-D0EB-9BB7-8E50-978AF6408F1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052" y="598803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42</cp:revision>
  <dcterms:created xsi:type="dcterms:W3CDTF">2024-02-06T15:43:11Z</dcterms:created>
  <dcterms:modified xsi:type="dcterms:W3CDTF">2025-02-17T14:04:10Z</dcterms:modified>
</cp:coreProperties>
</file>